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Hind Vadodara Light"/>
      <p:regular r:id="rId24"/>
      <p:bold r:id="rId25"/>
    </p:embeddedFont>
    <p:embeddedFont>
      <p:font typeface="Teko Ligh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gwjS5XFz9R7B4oG3bGTfAoqbMU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HindVadodaraLight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ekoLight-regular.fntdata"/><Relationship Id="rId25" Type="http://schemas.openxmlformats.org/officeDocument/2006/relationships/font" Target="fonts/HindVadodaraLight-bold.fntdata"/><Relationship Id="rId28" Type="http://customschemas.google.com/relationships/presentationmetadata" Target="metadata"/><Relationship Id="rId27" Type="http://schemas.openxmlformats.org/officeDocument/2006/relationships/font" Target="fonts/Tek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0D18-4077-82D6-26F4D85358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0D18-4077-82D6-26F4D85358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18-4077-82D6-26F4D8535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6397535"/>
        <c:axId val="366381727"/>
      </c:barChart>
      <c:catAx>
        <c:axId val="3663975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6381727"/>
        <c:crosses val="autoZero"/>
        <c:auto val="1"/>
        <c:lblAlgn val="ctr"/>
        <c:lblOffset val="100"/>
        <c:noMultiLvlLbl val="0"/>
      </c:catAx>
      <c:valAx>
        <c:axId val="36638172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39753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2d27a483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a2d27a4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c556f424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ac556f42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" name="Google Shape;30;p1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" name="Google Shape;38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14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14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4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1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6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6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6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6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b="0" i="0" sz="18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 b="0" i="0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3.jpg"/><Relationship Id="rId7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0" Type="http://schemas.openxmlformats.org/officeDocument/2006/relationships/image" Target="../media/image3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2.gif"/><Relationship Id="rId8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26.jpg"/><Relationship Id="rId7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2481750" y="1699200"/>
            <a:ext cx="41805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SG"/>
              <a:t>Guardian of</a:t>
            </a:r>
            <a:br>
              <a:rPr lang="en-SG"/>
            </a:br>
            <a:r>
              <a:rPr lang="en-SG"/>
              <a:t>Health Safety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PARTICIPANT REVIEWS</a:t>
            </a:r>
            <a:endParaRPr/>
          </a:p>
        </p:txBody>
      </p:sp>
      <p:sp>
        <p:nvSpPr>
          <p:cNvPr id="231" name="Google Shape;231;p8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10800000">
            <a:off x="4673471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fmla="val 92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/>
              <a:t>Safety caution idea. Very helpful for the future epidemic situation</a:t>
            </a:r>
            <a:endParaRPr/>
          </a:p>
        </p:txBody>
      </p:sp>
      <p:sp>
        <p:nvSpPr>
          <p:cNvPr id="240" name="Google Shape;240;p8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Very nice work! Keep it up!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--Polash</a:t>
            </a:r>
            <a:endParaRPr/>
          </a:p>
        </p:txBody>
      </p:sp>
      <p:sp>
        <p:nvSpPr>
          <p:cNvPr id="241" name="Google Shape;241;p8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Very nice concept. Well done!</a:t>
            </a:r>
            <a:endParaRPr/>
          </a:p>
        </p:txBody>
      </p:sp>
      <p:sp>
        <p:nvSpPr>
          <p:cNvPr id="242" name="Google Shape;242;p8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Sabit</a:t>
            </a:r>
            <a:endParaRPr/>
          </a:p>
        </p:txBody>
      </p:sp>
      <p:sp>
        <p:nvSpPr>
          <p:cNvPr id="243" name="Google Shape;243;p8"/>
          <p:cNvSpPr txBox="1"/>
          <p:nvPr>
            <p:ph idx="6" type="ctrTitle"/>
          </p:nvPr>
        </p:nvSpPr>
        <p:spPr>
          <a:xfrm flipH="1">
            <a:off x="2208801" y="3631125"/>
            <a:ext cx="18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Md. Mahfuj Sarker</a:t>
            </a:r>
            <a:endParaRPr/>
          </a:p>
        </p:txBody>
      </p:sp>
      <p:sp>
        <p:nvSpPr>
          <p:cNvPr id="244" name="Google Shape;244;p8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This project is so good.i.Good idea. keep it up,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8"/>
          <p:cNvGrpSpPr/>
          <p:nvPr/>
        </p:nvGrpSpPr>
        <p:grpSpPr>
          <a:xfrm>
            <a:off x="7527144" y="3341867"/>
            <a:ext cx="358999" cy="358999"/>
            <a:chOff x="-55988800" y="3982600"/>
            <a:chExt cx="319025" cy="319025"/>
          </a:xfrm>
        </p:grpSpPr>
        <p:sp>
          <p:nvSpPr>
            <p:cNvPr id="252" name="Google Shape;252;p8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>
            <a:off x="1244606" y="1919396"/>
            <a:ext cx="358099" cy="358099"/>
            <a:chOff x="-57568775" y="3198925"/>
            <a:chExt cx="318225" cy="318225"/>
          </a:xfrm>
        </p:grpSpPr>
        <p:sp>
          <p:nvSpPr>
            <p:cNvPr id="258" name="Google Shape;258;p8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8"/>
          <p:cNvGrpSpPr/>
          <p:nvPr/>
        </p:nvGrpSpPr>
        <p:grpSpPr>
          <a:xfrm>
            <a:off x="7549312" y="1911671"/>
            <a:ext cx="314662" cy="358999"/>
            <a:chOff x="-55576850" y="3198125"/>
            <a:chExt cx="279625" cy="319025"/>
          </a:xfrm>
        </p:grpSpPr>
        <p:sp>
          <p:nvSpPr>
            <p:cNvPr id="265" name="Google Shape;265;p8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>
            <a:off x="1266324" y="3330284"/>
            <a:ext cx="314662" cy="358971"/>
            <a:chOff x="-56766175" y="3198925"/>
            <a:chExt cx="279625" cy="319000"/>
          </a:xfrm>
        </p:grpSpPr>
        <p:sp>
          <p:nvSpPr>
            <p:cNvPr id="270" name="Google Shape;270;p8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>
            <a:off x="4987600" y="1426700"/>
            <a:ext cx="1625700" cy="150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2893425" y="1310825"/>
            <a:ext cx="1625700" cy="155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848500" y="1310825"/>
            <a:ext cx="1625700" cy="150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7"/>
          <p:cNvPicPr preferRelativeResize="0"/>
          <p:nvPr/>
        </p:nvPicPr>
        <p:blipFill rotWithShape="1">
          <a:blip r:embed="rId3">
            <a:alphaModFix/>
          </a:blip>
          <a:srcRect b="31393" l="0" r="0" t="12605"/>
          <a:stretch/>
        </p:blipFill>
        <p:spPr>
          <a:xfrm>
            <a:off x="5421638" y="1075650"/>
            <a:ext cx="705000" cy="77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263" y="959784"/>
            <a:ext cx="8010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313" y="900125"/>
            <a:ext cx="864000" cy="8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7"/>
          <p:cNvSpPr txBox="1"/>
          <p:nvPr/>
        </p:nvSpPr>
        <p:spPr>
          <a:xfrm>
            <a:off x="757988" y="2072875"/>
            <a:ext cx="171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Sakir Hossain Faruque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ID: 203-15-3862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2781263" y="2041750"/>
            <a:ext cx="192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Junayed Arefin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ID: 201-15-3294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5042688" y="2190100"/>
            <a:ext cx="157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Maruf Hossain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ID: 201-15-3470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6948325" y="1422325"/>
            <a:ext cx="1625700" cy="150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003413" y="2185725"/>
            <a:ext cx="157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>
                <a:latin typeface="Lato"/>
                <a:ea typeface="Lato"/>
                <a:cs typeface="Lato"/>
                <a:sym typeface="Lato"/>
              </a:rPr>
              <a:t>Faiza Noshin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ID: 20</a:t>
            </a:r>
            <a:r>
              <a:rPr lang="en-SG" sz="1200"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-15-3</a:t>
            </a:r>
            <a:r>
              <a:rPr lang="en-SG" sz="1200">
                <a:latin typeface="Lato"/>
                <a:ea typeface="Lato"/>
                <a:cs typeface="Lato"/>
                <a:sym typeface="Lato"/>
              </a:rPr>
              <a:t>877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3899025" y="3494400"/>
            <a:ext cx="1625700" cy="155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926625" y="4279800"/>
            <a:ext cx="157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>
                <a:latin typeface="Lato"/>
                <a:ea typeface="Lato"/>
                <a:cs typeface="Lato"/>
                <a:sym typeface="Lato"/>
              </a:rPr>
              <a:t>Osman Goni Og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ID: 20</a:t>
            </a:r>
            <a:r>
              <a:rPr lang="en-SG" sz="1200"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0" lang="en-SG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-15-3</a:t>
            </a:r>
            <a:r>
              <a:rPr lang="en-SG" sz="1200">
                <a:latin typeface="Lato"/>
                <a:ea typeface="Lato"/>
                <a:cs typeface="Lato"/>
                <a:sym typeface="Lato"/>
              </a:rPr>
              <a:t>930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1432875" y="69450"/>
            <a:ext cx="655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SG" sz="3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Welcome to Our Presentation</a:t>
            </a:r>
            <a:endParaRPr b="1" i="0" sz="3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625" y="1022588"/>
            <a:ext cx="801000" cy="80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3700" y="3139781"/>
            <a:ext cx="801000" cy="81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Project Concept</a:t>
            </a:r>
            <a:endParaRPr/>
          </a:p>
        </p:txBody>
      </p:sp>
      <p:sp>
        <p:nvSpPr>
          <p:cNvPr id="98" name="Google Shape;98;p2"/>
          <p:cNvSpPr txBox="1"/>
          <p:nvPr>
            <p:ph idx="15" type="ctrTitle"/>
          </p:nvPr>
        </p:nvSpPr>
        <p:spPr>
          <a:xfrm flipH="1">
            <a:off x="549274" y="1993950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Detect Temperature</a:t>
            </a:r>
            <a:endParaRPr/>
          </a:p>
        </p:txBody>
      </p:sp>
      <p:sp>
        <p:nvSpPr>
          <p:cNvPr id="99" name="Google Shape;99;p2"/>
          <p:cNvSpPr txBox="1"/>
          <p:nvPr>
            <p:ph idx="17" type="title"/>
          </p:nvPr>
        </p:nvSpPr>
        <p:spPr>
          <a:xfrm>
            <a:off x="1302124" y="1639643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SG"/>
              <a:t>01 </a:t>
            </a:r>
            <a:endParaRPr/>
          </a:p>
        </p:txBody>
      </p:sp>
      <p:cxnSp>
        <p:nvCxnSpPr>
          <p:cNvPr id="100" name="Google Shape;100;p2"/>
          <p:cNvCxnSpPr>
            <a:stCxn id="99" idx="3"/>
          </p:cNvCxnSpPr>
          <p:nvPr/>
        </p:nvCxnSpPr>
        <p:spPr>
          <a:xfrm>
            <a:off x="2249524" y="1928543"/>
            <a:ext cx="1542000" cy="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" name="Google Shape;101;p2"/>
          <p:cNvSpPr txBox="1"/>
          <p:nvPr/>
        </p:nvSpPr>
        <p:spPr>
          <a:xfrm flipH="1">
            <a:off x="1897369" y="1639643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Case: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 flipH="1">
            <a:off x="1828120" y="1849400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Temp: 96°F-99°F</a:t>
            </a:r>
            <a:endParaRPr b="0" i="0" sz="11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647916" y="165349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</a:pPr>
            <a:r>
              <a:rPr b="0" i="0" lang="en-SG" sz="36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02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 flipH="1">
            <a:off x="3664314" y="197771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Request to Wash Hands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5724294" y="1849399"/>
            <a:ext cx="1048214" cy="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" name="Google Shape;106;p2"/>
          <p:cNvSpPr txBox="1"/>
          <p:nvPr/>
        </p:nvSpPr>
        <p:spPr>
          <a:xfrm flipH="1">
            <a:off x="5056051" y="1527897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Case: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 flipH="1">
            <a:off x="5056051" y="1767956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Washed Hand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243343" y="1632776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</a:pPr>
            <a:r>
              <a:rPr b="0" i="0" lang="en-SG" sz="36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03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6359191" y="1992864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Chance to Get In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cxnSp>
        <p:nvCxnSpPr>
          <p:cNvPr id="110" name="Google Shape;110;p2"/>
          <p:cNvCxnSpPr>
            <a:stCxn id="98" idx="2"/>
          </p:cNvCxnSpPr>
          <p:nvPr/>
        </p:nvCxnSpPr>
        <p:spPr>
          <a:xfrm>
            <a:off x="1775824" y="2571750"/>
            <a:ext cx="0" cy="165840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>
            <a:off x="1775824" y="4230029"/>
            <a:ext cx="788956" cy="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2"/>
          <p:cNvSpPr txBox="1"/>
          <p:nvPr/>
        </p:nvSpPr>
        <p:spPr>
          <a:xfrm flipH="1">
            <a:off x="2249524" y="394112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Request to Return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113" name="Google Shape;113;p2"/>
          <p:cNvSpPr txBox="1"/>
          <p:nvPr/>
        </p:nvSpPr>
        <p:spPr>
          <a:xfrm flipH="1">
            <a:off x="1057174" y="3025260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Temp: 100°F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up to 100°F </a:t>
            </a:r>
            <a:endParaRPr b="0" i="0" sz="11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257" y="1412745"/>
            <a:ext cx="668716" cy="66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8545" y="1527897"/>
            <a:ext cx="647675" cy="6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"/>
          <p:cNvCxnSpPr>
            <a:stCxn id="104" idx="2"/>
          </p:cNvCxnSpPr>
          <p:nvPr/>
        </p:nvCxnSpPr>
        <p:spPr>
          <a:xfrm>
            <a:off x="4890864" y="2555513"/>
            <a:ext cx="0" cy="90150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"/>
          <p:cNvSpPr txBox="1"/>
          <p:nvPr/>
        </p:nvSpPr>
        <p:spPr>
          <a:xfrm flipH="1">
            <a:off x="109774" y="3044177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Case: 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"/>
          <p:cNvCxnSpPr/>
          <p:nvPr/>
        </p:nvCxnSpPr>
        <p:spPr>
          <a:xfrm>
            <a:off x="4890864" y="3456878"/>
            <a:ext cx="952375" cy="0"/>
          </a:xfrm>
          <a:prstGeom prst="straightConnector1">
            <a:avLst/>
          </a:prstGeom>
          <a:noFill/>
          <a:ln cap="flat" cmpd="sng" w="9525">
            <a:solidFill>
              <a:srgbClr val="D391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" name="Google Shape;119;p2"/>
          <p:cNvSpPr txBox="1"/>
          <p:nvPr/>
        </p:nvSpPr>
        <p:spPr>
          <a:xfrm flipH="1">
            <a:off x="5496450" y="3167978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Request to Return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120" name="Google Shape;120;p2"/>
          <p:cNvSpPr txBox="1"/>
          <p:nvPr/>
        </p:nvSpPr>
        <p:spPr>
          <a:xfrm flipH="1">
            <a:off x="3327748" y="2799935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Case: 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 flipH="1">
            <a:off x="4174701" y="2765269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Didn’t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</a:pPr>
            <a:r>
              <a:rPr b="0" i="0" lang="en-SG" sz="1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Washed Hand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8433" y="1375288"/>
            <a:ext cx="544651" cy="74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3213124" y="3654271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</a:pPr>
            <a:r>
              <a:rPr b="0" i="0" lang="en-SG" sz="36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02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225" y="3512115"/>
            <a:ext cx="717914" cy="71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9444" y="2735635"/>
            <a:ext cx="717914" cy="717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6430600" y="282420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</a:pPr>
            <a:r>
              <a:rPr b="0" i="0" lang="en-SG" sz="36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03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idx="18" type="title"/>
          </p:nvPr>
        </p:nvSpPr>
        <p:spPr>
          <a:xfrm>
            <a:off x="2533865" y="24599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How Our System Works</a:t>
            </a:r>
            <a:endParaRPr/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409" y="1927052"/>
            <a:ext cx="1808813" cy="19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252296" y="1481991"/>
            <a:ext cx="470532" cy="46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9511" y="1631924"/>
            <a:ext cx="1303852" cy="15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2138057" y="1324147"/>
            <a:ext cx="12166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Temp: 98°F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3354674" y="1386279"/>
            <a:ext cx="1330191" cy="1106844"/>
            <a:chOff x="3387335" y="1464906"/>
            <a:chExt cx="1330191" cy="1106844"/>
          </a:xfrm>
        </p:grpSpPr>
        <p:pic>
          <p:nvPicPr>
            <p:cNvPr id="137" name="Google Shape;137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87335" y="1464906"/>
              <a:ext cx="1106844" cy="1106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3"/>
            <p:cNvSpPr txBox="1"/>
            <p:nvPr/>
          </p:nvSpPr>
          <p:spPr>
            <a:xfrm>
              <a:off x="3530473" y="1948569"/>
              <a:ext cx="11870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SG" sz="10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Wash Hand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" name="Google Shape;13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8003" y="1927041"/>
            <a:ext cx="1187053" cy="790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3"/>
          <p:cNvGrpSpPr/>
          <p:nvPr/>
        </p:nvGrpSpPr>
        <p:grpSpPr>
          <a:xfrm>
            <a:off x="4898688" y="1396397"/>
            <a:ext cx="1824312" cy="1134159"/>
            <a:chOff x="3052910" y="2995774"/>
            <a:chExt cx="1634940" cy="1038428"/>
          </a:xfrm>
        </p:grpSpPr>
        <p:pic>
          <p:nvPicPr>
            <p:cNvPr id="141" name="Google Shape;14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2910" y="2995774"/>
              <a:ext cx="1038428" cy="1038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3"/>
            <p:cNvSpPr txBox="1"/>
            <p:nvPr/>
          </p:nvSpPr>
          <p:spPr>
            <a:xfrm>
              <a:off x="3128341" y="3426822"/>
              <a:ext cx="155950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SG" sz="10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Please Enter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5151" y="1631924"/>
            <a:ext cx="1479015" cy="8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5215850" y="3207033"/>
            <a:ext cx="16289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Didn’t Wash Hand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3"/>
          <p:cNvGrpSpPr/>
          <p:nvPr/>
        </p:nvGrpSpPr>
        <p:grpSpPr>
          <a:xfrm>
            <a:off x="5297005" y="3365507"/>
            <a:ext cx="1520779" cy="1133493"/>
            <a:chOff x="2387323" y="3230387"/>
            <a:chExt cx="1769593" cy="1628972"/>
          </a:xfrm>
        </p:grpSpPr>
        <p:pic>
          <p:nvPicPr>
            <p:cNvPr id="146" name="Google Shape;14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87323" y="3230387"/>
              <a:ext cx="1628972" cy="1628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3"/>
            <p:cNvSpPr txBox="1"/>
            <p:nvPr/>
          </p:nvSpPr>
          <p:spPr>
            <a:xfrm>
              <a:off x="2682640" y="3895398"/>
              <a:ext cx="1474276" cy="486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SG" sz="8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Time Out 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SG" sz="8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Please Return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" name="Google Shape;14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3341" y="3647951"/>
            <a:ext cx="1728108" cy="100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8868" y="3416037"/>
            <a:ext cx="1384386" cy="163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2041433" y="3119046"/>
            <a:ext cx="12202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Temp: 101°F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3"/>
          <p:cNvGrpSpPr/>
          <p:nvPr/>
        </p:nvGrpSpPr>
        <p:grpSpPr>
          <a:xfrm>
            <a:off x="3354674" y="3346854"/>
            <a:ext cx="1106844" cy="1106844"/>
            <a:chOff x="3354674" y="3346854"/>
            <a:chExt cx="1106844" cy="1106844"/>
          </a:xfrm>
        </p:grpSpPr>
        <p:pic>
          <p:nvPicPr>
            <p:cNvPr id="152" name="Google Shape;15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54674" y="3346854"/>
              <a:ext cx="1106844" cy="1106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3"/>
            <p:cNvSpPr txBox="1"/>
            <p:nvPr/>
          </p:nvSpPr>
          <p:spPr>
            <a:xfrm>
              <a:off x="3403791" y="3797466"/>
              <a:ext cx="10086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SG" sz="8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May Covid Positi</a:t>
              </a:r>
              <a:endParaRPr b="0" i="0" sz="800" u="none" cap="none" strike="noStrike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3414931" y="3900276"/>
              <a:ext cx="8515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SG" sz="800" u="none" cap="none" strike="noStrike">
                  <a:solidFill>
                    <a:srgbClr val="FFC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Please Return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2421000" y="46202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Motivation</a:t>
            </a:r>
            <a:endParaRPr/>
          </a:p>
        </p:txBody>
      </p:sp>
      <p:graphicFrame>
        <p:nvGraphicFramePr>
          <p:cNvPr id="160" name="Google Shape;160;p4"/>
          <p:cNvGraphicFramePr/>
          <p:nvPr/>
        </p:nvGraphicFramePr>
        <p:xfrm>
          <a:off x="356840" y="1947281"/>
          <a:ext cx="3226419" cy="2150946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61" name="Google Shape;161;p4"/>
          <p:cNvSpPr txBox="1"/>
          <p:nvPr/>
        </p:nvSpPr>
        <p:spPr>
          <a:xfrm flipH="1">
            <a:off x="817036" y="398493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High Transmission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74756"/>
            <a:ext cx="1510177" cy="151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 flipH="1">
            <a:off x="3831583" y="398493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Easy Transmission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2762" y="2839704"/>
            <a:ext cx="780280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2594" y="2709760"/>
            <a:ext cx="1040168" cy="104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2402" y="3139348"/>
            <a:ext cx="692646" cy="7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/>
        </p:nvSpPr>
        <p:spPr>
          <a:xfrm flipH="1">
            <a:off x="6533007" y="4273833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Deficit of Health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</a:pPr>
            <a:r>
              <a:rPr b="0" i="0" lang="en-SG" sz="2400" u="none" cap="none" strike="noStrik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rPr>
              <a:t>Stuffs</a:t>
            </a:r>
            <a:endParaRPr b="0" i="0" sz="2400" u="none" cap="none" strike="noStrike">
              <a:solidFill>
                <a:schemeClr val="accent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idx="6" type="title"/>
          </p:nvPr>
        </p:nvSpPr>
        <p:spPr>
          <a:xfrm>
            <a:off x="2801160" y="328325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Advantages</a:t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 flipH="1" rot="-4352175">
            <a:off x="6441114" y="1598902"/>
            <a:ext cx="2225459" cy="714720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 flipH="1" rot="-3668310">
            <a:off x="3839409" y="1818900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3668310">
            <a:off x="244871" y="1529346"/>
            <a:ext cx="2225503" cy="714734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Efficiency</a:t>
            </a:r>
            <a:endParaRPr/>
          </a:p>
        </p:txBody>
      </p:sp>
      <p:sp>
        <p:nvSpPr>
          <p:cNvPr id="180" name="Google Shape;180;p5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Budget</a:t>
            </a:r>
            <a:endParaRPr/>
          </a:p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Very low cost to purchase</a:t>
            </a:r>
            <a:endParaRPr/>
          </a:p>
        </p:txBody>
      </p:sp>
      <p:sp>
        <p:nvSpPr>
          <p:cNvPr id="182" name="Google Shape;182;p5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Highly efficient to detect temperature</a:t>
            </a:r>
            <a:endParaRPr/>
          </a:p>
        </p:txBody>
      </p:sp>
      <p:sp>
        <p:nvSpPr>
          <p:cNvPr id="183" name="Google Shape;183;p5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Activity</a:t>
            </a:r>
            <a:endParaRPr/>
          </a:p>
        </p:txBody>
      </p:sp>
      <p:sp>
        <p:nvSpPr>
          <p:cNvPr id="184" name="Google Shape;184;p5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Allow to enter after cleaning hand</a:t>
            </a:r>
            <a:endParaRPr/>
          </a:p>
        </p:txBody>
      </p:sp>
      <p:sp>
        <p:nvSpPr>
          <p:cNvPr id="185" name="Google Shape;185;p5"/>
          <p:cNvSpPr txBox="1"/>
          <p:nvPr>
            <p:ph idx="4" type="ctrTitle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86" name="Google Shape;186;p5"/>
          <p:cNvSpPr txBox="1"/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87" name="Google Shape;187;p5"/>
          <p:cNvSpPr txBox="1"/>
          <p:nvPr>
            <p:ph idx="2" type="ctrTitle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Goals</a:t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 rot="5990292">
            <a:off x="4233746" y="2861279"/>
            <a:ext cx="1931965" cy="881657"/>
          </a:xfrm>
          <a:custGeom>
            <a:rect b="b" l="l" r="r" t="t"/>
            <a:pathLst>
              <a:path extrusionOk="0" h="41759" w="91506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 rot="-1853308">
            <a:off x="3061826" y="1966252"/>
            <a:ext cx="2991614" cy="960775"/>
          </a:xfrm>
          <a:custGeom>
            <a:rect b="b" l="l" r="r" t="t"/>
            <a:pathLst>
              <a:path extrusionOk="0" h="28589" w="89019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/>
          <p:nvPr/>
        </p:nvSpPr>
        <p:spPr>
          <a:xfrm rot="-207137">
            <a:off x="4764295" y="3421688"/>
            <a:ext cx="717402" cy="717402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>
            <p:ph idx="1" type="subTitle"/>
          </p:nvPr>
        </p:nvSpPr>
        <p:spPr>
          <a:xfrm flipH="1">
            <a:off x="1475963" y="2767803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/>
              <a:t>Make more efficient</a:t>
            </a:r>
            <a:endParaRPr b="1"/>
          </a:p>
        </p:txBody>
      </p:sp>
      <p:sp>
        <p:nvSpPr>
          <p:cNvPr id="199" name="Google Shape;199;p6"/>
          <p:cNvSpPr txBox="1"/>
          <p:nvPr>
            <p:ph idx="3" type="subTitle"/>
          </p:nvPr>
        </p:nvSpPr>
        <p:spPr>
          <a:xfrm flipH="1">
            <a:off x="5502331" y="3651272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/>
              <a:t>Add more features</a:t>
            </a:r>
            <a:endParaRPr b="1"/>
          </a:p>
        </p:txBody>
      </p:sp>
      <p:sp>
        <p:nvSpPr>
          <p:cNvPr id="200" name="Google Shape;200;p6"/>
          <p:cNvSpPr txBox="1"/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1" name="Google Shape;201;p6"/>
          <p:cNvSpPr txBox="1"/>
          <p:nvPr>
            <p:ph type="ctrTitle"/>
          </p:nvPr>
        </p:nvSpPr>
        <p:spPr>
          <a:xfrm flipH="1">
            <a:off x="5047163" y="1678341"/>
            <a:ext cx="779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2" name="Google Shape;202;p6"/>
          <p:cNvSpPr txBox="1"/>
          <p:nvPr>
            <p:ph type="ctrTitle"/>
          </p:nvPr>
        </p:nvSpPr>
        <p:spPr>
          <a:xfrm flipH="1">
            <a:off x="4834388" y="3537750"/>
            <a:ext cx="576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3" name="Google Shape;203;p6"/>
          <p:cNvSpPr txBox="1"/>
          <p:nvPr>
            <p:ph idx="5" type="subTitle"/>
          </p:nvPr>
        </p:nvSpPr>
        <p:spPr>
          <a:xfrm flipH="1">
            <a:off x="5858138" y="1728663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/>
              <a:t>Available for market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2d27a4838_0_0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Equipments</a:t>
            </a:r>
            <a:endParaRPr/>
          </a:p>
        </p:txBody>
      </p:sp>
      <p:pic>
        <p:nvPicPr>
          <p:cNvPr id="209" name="Google Shape;209;g1a2d27a483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5" y="1067400"/>
            <a:ext cx="1932575" cy="12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a2d27a483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250" y="1067388"/>
            <a:ext cx="1473300" cy="1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a2d27a4838_0_0"/>
          <p:cNvSpPr txBox="1"/>
          <p:nvPr/>
        </p:nvSpPr>
        <p:spPr>
          <a:xfrm>
            <a:off x="536213" y="2360475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Hind Vadodara Light"/>
                <a:ea typeface="Hind Vadodara Light"/>
                <a:cs typeface="Hind Vadodara Light"/>
                <a:sym typeface="Hind Vadodara Light"/>
              </a:rPr>
              <a:t>Servo Motor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12" name="Google Shape;212;g1a2d27a4838_0_0"/>
          <p:cNvSpPr txBox="1"/>
          <p:nvPr/>
        </p:nvSpPr>
        <p:spPr>
          <a:xfrm>
            <a:off x="2689238" y="2604725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Hind Vadodara Light"/>
                <a:ea typeface="Hind Vadodara Light"/>
                <a:cs typeface="Hind Vadodara Light"/>
                <a:sym typeface="Hind Vadodara Light"/>
              </a:rPr>
              <a:t>Mlx90614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13" name="Google Shape;213;g1a2d27a483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064" y="1067410"/>
            <a:ext cx="1932575" cy="1362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2d27a4838_0_0"/>
          <p:cNvSpPr txBox="1"/>
          <p:nvPr/>
        </p:nvSpPr>
        <p:spPr>
          <a:xfrm>
            <a:off x="4967700" y="248555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Hind Vadodara Light"/>
                <a:ea typeface="Hind Vadodara Light"/>
                <a:cs typeface="Hind Vadodara Light"/>
                <a:sym typeface="Hind Vadodara Light"/>
              </a:rPr>
              <a:t>Arduino Uno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15" name="Google Shape;215;g1a2d27a483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2900" y="1067411"/>
            <a:ext cx="1415150" cy="10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a2d27a4838_0_0"/>
          <p:cNvSpPr txBox="1"/>
          <p:nvPr/>
        </p:nvSpPr>
        <p:spPr>
          <a:xfrm>
            <a:off x="7163813" y="227960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Hind Vadodara Light"/>
                <a:ea typeface="Hind Vadodara Light"/>
                <a:cs typeface="Hind Vadodara Light"/>
                <a:sym typeface="Hind Vadodara Light"/>
              </a:rPr>
              <a:t>Ultrasonic Sensor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17" name="Google Shape;217;g1a2d27a483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7725" y="3068950"/>
            <a:ext cx="1736138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a2d27a4838_0_0"/>
          <p:cNvSpPr txBox="1"/>
          <p:nvPr/>
        </p:nvSpPr>
        <p:spPr>
          <a:xfrm>
            <a:off x="3745338" y="4435075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Hind Vadodara Light"/>
                <a:ea typeface="Hind Vadodara Light"/>
                <a:cs typeface="Hind Vadodara Light"/>
                <a:sym typeface="Hind Vadodara Light"/>
              </a:rPr>
              <a:t>Jumper wire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c556f4242_0_10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/>
              <a:t>Circuit Design</a:t>
            </a:r>
            <a:endParaRPr/>
          </a:p>
        </p:txBody>
      </p:sp>
      <p:pic>
        <p:nvPicPr>
          <p:cNvPr id="224" name="Google Shape;224;g1ac556f424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00" y="1620750"/>
            <a:ext cx="3608975" cy="24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c556f424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50" y="1799202"/>
            <a:ext cx="2777550" cy="22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</cp:coreProperties>
</file>